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79" r:id="rId1"/>
  </p:sldMasterIdLst>
  <p:notesMasterIdLst>
    <p:notesMasterId r:id="rId8"/>
  </p:notesMasterIdLst>
  <p:sldIdLst>
    <p:sldId id="256" r:id="rId2"/>
    <p:sldId id="262" r:id="rId3"/>
    <p:sldId id="257" r:id="rId4"/>
    <p:sldId id="265" r:id="rId5"/>
    <p:sldId id="258" r:id="rId6"/>
    <p:sldId id="264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614AF-D275-404C-988F-DC0B01B8F4CE}" type="datetimeFigureOut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870D-7806-4C6B-8462-9EDF3980F3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61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7B0EE9-80CD-4BB9-A424-8318BC370257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18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1F9E3-563C-4A3E-9B34-E7C0BB970754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98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5B05-7743-48B1-8B7A-BA1B2EA00562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56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B1D3-6AE2-44F2-8BAE-160D481AFD14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65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F689-DB37-4D4F-9B13-A60F4669EE22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0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D1EF-A1E0-4FF6-837E-5CE5745E42D3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181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0388-A7FB-4CF7-8446-658EB3BFDDB8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423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4EFC-225F-43CA-A37A-2BAA250B740B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8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9C889-1FFF-46AE-AE93-225D61DE8605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77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F7AF9-5FBF-4D92-8954-A16A12934791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2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31A3-9189-4A3D-B792-5A1DF10EE978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98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C76C5FD1-8BC0-4B69-B12F-543FE19001A7}" type="datetime1">
              <a:rPr lang="zh-TW" altLang="en-US" smtClean="0"/>
              <a:t>2024/10/17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0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Arial Black" panose="020B0A04020102020204" pitchFamily="34" charset="0"/>
              </a:rPr>
              <a:t>Lab</a:t>
            </a:r>
            <a:r>
              <a:rPr lang="zh-TW" altLang="en-US" dirty="0">
                <a:latin typeface="Arial Black" panose="020B0A04020102020204" pitchFamily="34" charset="0"/>
              </a:rPr>
              <a:t> </a:t>
            </a:r>
            <a:r>
              <a:rPr lang="en-US" altLang="zh-TW" dirty="0" smtClean="0">
                <a:latin typeface="Arial Black" panose="020B0A04020102020204" pitchFamily="34" charset="0"/>
              </a:rPr>
              <a:t>5</a:t>
            </a:r>
            <a:endParaRPr lang="zh-TW" altLang="en-US" dirty="0">
              <a:latin typeface="Arial Black" panose="020B0A040201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6302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5F2FBB-FD67-4C95-B407-2A13C4D56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 err="1">
                <a:latin typeface="Arial" panose="020B0604020202020204" pitchFamily="34" charset="0"/>
                <a:cs typeface="Arial" panose="020B0604020202020204" pitchFamily="34" charset="0"/>
              </a:rPr>
              <a:t>Library&amp;User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B63E3F2-F0D3-469E-9D62-6FA0BD4F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</a:t>
            </a:fld>
            <a:endParaRPr lang="zh-TW" altLang="en-US"/>
          </a:p>
        </p:txBody>
      </p:sp>
      <p:sp>
        <p:nvSpPr>
          <p:cNvPr id="6" name="箭號: 向右 5">
            <a:extLst>
              <a:ext uri="{FF2B5EF4-FFF2-40B4-BE49-F238E27FC236}">
                <a16:creationId xmlns:a16="http://schemas.microsoft.com/office/drawing/2014/main" id="{14CEDBD8-7999-417C-B853-FA4C34497DE9}"/>
              </a:ext>
            </a:extLst>
          </p:cNvPr>
          <p:cNvSpPr/>
          <p:nvPr/>
        </p:nvSpPr>
        <p:spPr>
          <a:xfrm flipH="1">
            <a:off x="4127862" y="4572000"/>
            <a:ext cx="1384663" cy="509452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6551" y="1638605"/>
            <a:ext cx="3071948" cy="458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9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46288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Lab5.1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簡易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計算機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928991" y="1709961"/>
            <a:ext cx="9872871" cy="4038600"/>
          </a:xfrm>
        </p:spPr>
        <p:txBody>
          <a:bodyPr>
            <a:normAutofit/>
          </a:bodyPr>
          <a:lstStyle/>
          <a:p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撰寫一款可以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做兩個</a:t>
            </a:r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個位數字 </a:t>
            </a:r>
            <a:r>
              <a:rPr lang="en-US" altLang="zh-TW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+</a:t>
            </a:r>
            <a:r>
              <a:rPr lang="zh-TW" altLang="en-US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-</a:t>
            </a:r>
            <a:r>
              <a:rPr lang="zh-TW" altLang="en-US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×</a:t>
            </a:r>
            <a:r>
              <a:rPr lang="zh-TW" altLang="en-US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 </a:t>
            </a:r>
            <a:r>
              <a:rPr lang="en-US" altLang="zh-TW" sz="2000" dirty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/</a:t>
            </a:r>
            <a:r>
              <a:rPr lang="en-US" altLang="zh-TW" sz="2000" dirty="0" smtClean="0"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的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計算機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從鍵盤輸入兩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zh-TW" altLang="en-US" sz="20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個</a:t>
            </a:r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位數字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後，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LCD</a:t>
            </a:r>
            <a:r>
              <a:rPr lang="zh-TW" altLang="en-US" sz="2000" b="1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自動顯示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結果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之後如按下任意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數字鍵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，將清除</a:t>
            </a:r>
            <a:r>
              <a:rPr lang="en-US" altLang="zh-TW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LCD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結果，使用者</a:t>
            </a:r>
            <a:endPara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marL="45720" indent="0">
              <a:buNone/>
            </a:pP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  可再重新輸入</a:t>
            </a:r>
            <a:r>
              <a:rPr lang="zh-TW" altLang="en-US" sz="2000" dirty="0">
                <a:latin typeface="標楷體" panose="03000509000000000000" pitchFamily="65" charset="-120"/>
                <a:ea typeface="標楷體" panose="03000509000000000000" pitchFamily="65" charset="-120"/>
              </a:rPr>
              <a:t>數字</a:t>
            </a:r>
            <a:r>
              <a:rPr lang="zh-TW" altLang="en-US" sz="20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做計算</a:t>
            </a:r>
            <a:endParaRPr lang="en-US" altLang="zh-TW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endParaRPr lang="zh-TW" altLang="en-US" sz="20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90B5F2-FF03-4F2C-A1FB-59890262C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2</a:t>
            </a:fld>
            <a:endParaRPr lang="zh-TW" altLang="en-US"/>
          </a:p>
        </p:txBody>
      </p:sp>
      <p:grpSp>
        <p:nvGrpSpPr>
          <p:cNvPr id="37" name="群組 36"/>
          <p:cNvGrpSpPr/>
          <p:nvPr/>
        </p:nvGrpSpPr>
        <p:grpSpPr>
          <a:xfrm>
            <a:off x="1366203" y="3729261"/>
            <a:ext cx="2157622" cy="2121495"/>
            <a:chOff x="1430514" y="4435490"/>
            <a:chExt cx="1223120" cy="1202640"/>
          </a:xfrm>
        </p:grpSpPr>
        <p:sp>
          <p:nvSpPr>
            <p:cNvPr id="7" name="文字方塊 6">
              <a:extLst>
                <a:ext uri="{FF2B5EF4-FFF2-40B4-BE49-F238E27FC236}">
                  <a16:creationId xmlns:a16="http://schemas.microsoft.com/office/drawing/2014/main" id="{22DD5D26-09D8-45EE-8944-C248BEC844BB}"/>
                </a:ext>
              </a:extLst>
            </p:cNvPr>
            <p:cNvSpPr txBox="1"/>
            <p:nvPr/>
          </p:nvSpPr>
          <p:spPr>
            <a:xfrm>
              <a:off x="1430514" y="4435490"/>
              <a:ext cx="122312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Keypad</a:t>
              </a:r>
              <a:endParaRPr lang="zh-TW" altLang="en-US" dirty="0"/>
            </a:p>
          </p:txBody>
        </p:sp>
        <p:sp>
          <p:nvSpPr>
            <p:cNvPr id="23" name="橢圓 22"/>
            <p:cNvSpPr/>
            <p:nvPr/>
          </p:nvSpPr>
          <p:spPr>
            <a:xfrm>
              <a:off x="1452353" y="4692621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1</a:t>
              </a:r>
            </a:p>
          </p:txBody>
        </p:sp>
        <p:sp>
          <p:nvSpPr>
            <p:cNvPr id="24" name="橢圓 23"/>
            <p:cNvSpPr/>
            <p:nvPr/>
          </p:nvSpPr>
          <p:spPr>
            <a:xfrm>
              <a:off x="1807953" y="4692622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2</a:t>
              </a:r>
            </a:p>
          </p:txBody>
        </p:sp>
        <p:sp>
          <p:nvSpPr>
            <p:cNvPr id="25" name="橢圓 24"/>
            <p:cNvSpPr/>
            <p:nvPr/>
          </p:nvSpPr>
          <p:spPr>
            <a:xfrm>
              <a:off x="2163553" y="4692620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3</a:t>
              </a:r>
            </a:p>
          </p:txBody>
        </p:sp>
        <p:sp>
          <p:nvSpPr>
            <p:cNvPr id="26" name="橢圓 25"/>
            <p:cNvSpPr/>
            <p:nvPr/>
          </p:nvSpPr>
          <p:spPr>
            <a:xfrm>
              <a:off x="1452353" y="5034249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4</a:t>
              </a:r>
            </a:p>
          </p:txBody>
        </p:sp>
        <p:sp>
          <p:nvSpPr>
            <p:cNvPr id="27" name="橢圓 26"/>
            <p:cNvSpPr/>
            <p:nvPr/>
          </p:nvSpPr>
          <p:spPr>
            <a:xfrm>
              <a:off x="1807953" y="5034250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5</a:t>
              </a:r>
            </a:p>
          </p:txBody>
        </p:sp>
        <p:sp>
          <p:nvSpPr>
            <p:cNvPr id="28" name="橢圓 27"/>
            <p:cNvSpPr/>
            <p:nvPr/>
          </p:nvSpPr>
          <p:spPr>
            <a:xfrm>
              <a:off x="2163553" y="5034248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Arabic UI XCn XBd" panose="020B0906040504020204" pitchFamily="34"/>
                  <a:ea typeface="+mj-ea"/>
                  <a:cs typeface="Noto Sans Arabic UI XCn XBd" panose="020B0906040504020204" pitchFamily="34"/>
                </a:rPr>
                <a:t>6</a:t>
              </a:r>
            </a:p>
          </p:txBody>
        </p:sp>
        <p:sp>
          <p:nvSpPr>
            <p:cNvPr id="29" name="橢圓 28"/>
            <p:cNvSpPr/>
            <p:nvPr/>
          </p:nvSpPr>
          <p:spPr>
            <a:xfrm>
              <a:off x="1452353" y="5361905"/>
              <a:ext cx="276225" cy="27622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Noto Sans CJK JP Black" panose="020B0A00000000000000" pitchFamily="34" charset="-128"/>
                  <a:ea typeface="Noto Sans CJK JP Black" panose="020B0A00000000000000" pitchFamily="34" charset="-128"/>
                  <a:cs typeface="Noto Sans Arabic UI XCn XBd" panose="020B0906040504020204" pitchFamily="34"/>
                </a:rPr>
                <a:t>7</a:t>
              </a:r>
            </a:p>
          </p:txBody>
        </p:sp>
      </p:grpSp>
      <p:sp>
        <p:nvSpPr>
          <p:cNvPr id="38" name="橢圓 37"/>
          <p:cNvSpPr/>
          <p:nvPr/>
        </p:nvSpPr>
        <p:spPr>
          <a:xfrm>
            <a:off x="2032017" y="5363489"/>
            <a:ext cx="462626" cy="4626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Noto Sans CJK JP Black" panose="020B0A00000000000000" pitchFamily="34" charset="-128"/>
                <a:ea typeface="Noto Sans CJK JP Black" panose="020B0A00000000000000" pitchFamily="34" charset="-128"/>
                <a:cs typeface="Noto Sans Arabic UI XCn XBd" panose="020B0906040504020204" pitchFamily="34"/>
              </a:rPr>
              <a:t>8</a:t>
            </a:r>
          </a:p>
        </p:txBody>
      </p:sp>
      <p:sp>
        <p:nvSpPr>
          <p:cNvPr id="39" name="橢圓 38"/>
          <p:cNvSpPr/>
          <p:nvPr/>
        </p:nvSpPr>
        <p:spPr>
          <a:xfrm>
            <a:off x="2656250" y="5380512"/>
            <a:ext cx="462626" cy="46262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latin typeface="Noto Sans CJK JP Black" panose="020B0A00000000000000" pitchFamily="34" charset="-128"/>
                <a:ea typeface="Noto Sans CJK JP Black" panose="020B0A00000000000000" pitchFamily="34" charset="-128"/>
                <a:cs typeface="Noto Sans Arabic UI XCn XBd" panose="020B0906040504020204" pitchFamily="34"/>
              </a:rPr>
              <a:t>9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-60000">
            <a:off x="7276585" y="2897729"/>
            <a:ext cx="2886075" cy="231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376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790B5F2-FF03-4F2C-A1FB-59890262C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3</a:t>
            </a:fld>
            <a:endParaRPr lang="zh-TW" altLang="en-US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515" y="1207328"/>
            <a:ext cx="3914775" cy="2219325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1768" y="3985689"/>
            <a:ext cx="4655195" cy="1795277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42" y="1207328"/>
            <a:ext cx="4343400" cy="5381625"/>
          </a:xfrm>
          <a:prstGeom prst="rect">
            <a:avLst/>
          </a:prstGeom>
        </p:spPr>
      </p:pic>
      <p:sp>
        <p:nvSpPr>
          <p:cNvPr id="30" name="標題 1">
            <a:extLst>
              <a:ext uri="{FF2B5EF4-FFF2-40B4-BE49-F238E27FC236}">
                <a16:creationId xmlns:a16="http://schemas.microsoft.com/office/drawing/2014/main" id="{7BB6F6E4-5812-47F3-A696-903713F45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443" y="135738"/>
            <a:ext cx="9875520" cy="1356360"/>
          </a:xfrm>
        </p:spPr>
        <p:txBody>
          <a:bodyPr>
            <a:normAutofit/>
          </a:bodyPr>
          <a:lstStyle/>
          <a:p>
            <a:r>
              <a:rPr lang="en-US" altLang="zh-TW" sz="3600" b="1" dirty="0" err="1"/>
              <a:t>Sprintf</a:t>
            </a:r>
            <a:r>
              <a:rPr lang="en-US" altLang="zh-TW" sz="3600" b="1" dirty="0"/>
              <a:t>  </a:t>
            </a:r>
            <a:r>
              <a:rPr lang="zh-TW" altLang="en-US" sz="3600" b="1" dirty="0"/>
              <a:t>使用範例</a:t>
            </a:r>
          </a:p>
        </p:txBody>
      </p:sp>
    </p:spTree>
    <p:extLst>
      <p:ext uri="{BB962C8B-B14F-4D97-AF65-F5344CB8AC3E}">
        <p14:creationId xmlns:p14="http://schemas.microsoft.com/office/powerpoint/2010/main" val="216619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46288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Lab5.2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四位電子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鎖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29903" y="2045050"/>
            <a:ext cx="9872871" cy="4038600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功能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1~6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輸入密碼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Random 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密碼並顯示在七段上，每次按下都可產生新密碼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Clear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整個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畫面，並不影響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Random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所產生的密碼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O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開鎖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確認輸入結果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並分為三種結果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正確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在輸入結果後顯示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PASS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並利用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LED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做跑馬燈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如影片所示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錯誤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在輸入結果後顯示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ERROR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並利用蜂鳴器逼一聲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沒有輸入資料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顯示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NULL</a:t>
            </a:r>
          </a:p>
          <a:p>
            <a:pPr marL="274320" lvl="1" indent="0">
              <a:buNone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P.S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要注意當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LCD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已有四組答案時，則不再接受任何密碼輸入，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如要再輸入請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Clear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之後再進行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輸入密碼以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位數字為限，超過也不再接受任何密碼輸入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74320" lvl="1" indent="0">
              <a:buNone/>
            </a:pP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詳情可看影片說明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D2B27E-1264-485F-A035-759D933D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2"/>
          <a:srcRect t="58230"/>
          <a:stretch/>
        </p:blipFill>
        <p:spPr>
          <a:xfrm rot="16200000">
            <a:off x="8074965" y="3149330"/>
            <a:ext cx="4215346" cy="2347163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9013" y="437496"/>
            <a:ext cx="1693987" cy="169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558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B6F6E4-5812-47F3-A696-903713F45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實作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26F0DA0-2070-4C73-BE10-055ACFCCD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5</a:t>
            </a:fld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43000" y="1880535"/>
            <a:ext cx="9872871" cy="4038600"/>
          </a:xfrm>
        </p:spPr>
        <p:txBody>
          <a:bodyPr/>
          <a:lstStyle/>
          <a:p>
            <a:r>
              <a:rPr lang="en-US" altLang="zh-TW" dirty="0" smtClean="0"/>
              <a:t>5.2</a:t>
            </a:r>
            <a:endParaRPr lang="zh-TW" altLang="en-US" dirty="0"/>
          </a:p>
        </p:txBody>
      </p:sp>
      <p:pic>
        <p:nvPicPr>
          <p:cNvPr id="5" name="624201424.458927">
            <a:hlinkClick r:id="" action="ppaction://media"/>
            <a:extLst>
              <a:ext uri="{FF2B5EF4-FFF2-40B4-BE49-F238E27FC236}">
                <a16:creationId xmlns:a16="http://schemas.microsoft.com/office/drawing/2014/main" id="{EEC7F65B-14F5-4D39-A105-045C8C2282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4002509" y="97655"/>
            <a:ext cx="4153852" cy="7384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351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基礎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基礎</Template>
  <TotalTime>1208</TotalTime>
  <Words>224</Words>
  <Application>Microsoft Office PowerPoint</Application>
  <PresentationFormat>寬螢幕</PresentationFormat>
  <Paragraphs>41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7" baseType="lpstr">
      <vt:lpstr>Noto Sans Arabic UI XCn XBd</vt:lpstr>
      <vt:lpstr>Noto Sans CJK JP Black</vt:lpstr>
      <vt:lpstr>微軟正黑體</vt:lpstr>
      <vt:lpstr>新細明體</vt:lpstr>
      <vt:lpstr>標楷體</vt:lpstr>
      <vt:lpstr>Arial</vt:lpstr>
      <vt:lpstr>Arial Black</vt:lpstr>
      <vt:lpstr>Calibri</vt:lpstr>
      <vt:lpstr>Corbel</vt:lpstr>
      <vt:lpstr>Times New Roman</vt:lpstr>
      <vt:lpstr>基礎</vt:lpstr>
      <vt:lpstr>Lab 5</vt:lpstr>
      <vt:lpstr>Library&amp;User</vt:lpstr>
      <vt:lpstr>Lab5.1簡易計算機</vt:lpstr>
      <vt:lpstr>Sprintf  使用範例</vt:lpstr>
      <vt:lpstr>Lab5.2 四位電子鎖</vt:lpstr>
      <vt:lpstr>實作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3</dc:title>
  <dc:creator>chiu kai</dc:creator>
  <cp:lastModifiedBy>陳德生</cp:lastModifiedBy>
  <cp:revision>69</cp:revision>
  <dcterms:created xsi:type="dcterms:W3CDTF">2020-09-21T08:00:06Z</dcterms:created>
  <dcterms:modified xsi:type="dcterms:W3CDTF">2024-10-17T03:40:35Z</dcterms:modified>
</cp:coreProperties>
</file>

<file path=docProps/thumbnail.jpeg>
</file>